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FA7F2573-31A4-41C7-9E17-E53E27D8A021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585" autoAdjust="0"/>
  </p:normalViewPr>
  <p:slideViewPr>
    <p:cSldViewPr snapToGrid="0" snapToObjects="1">
      <p:cViewPr varScale="1">
        <p:scale>
          <a:sx n="144" d="100"/>
          <a:sy n="144" d="100"/>
        </p:scale>
        <p:origin x="27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132" y="1597819"/>
            <a:ext cx="706703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CDB3CC-F982-40F9-8DD6-BCC9AFBF44BD}" type="datetime1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2990" y="1287415"/>
            <a:ext cx="3322809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7111"/>
            <a:ext cx="3514269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991" y="341717"/>
            <a:ext cx="6989478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6355" y="290868"/>
            <a:ext cx="7134889" cy="4547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2991" y="341723"/>
            <a:ext cx="698947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991" y="1345591"/>
            <a:ext cx="698947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1" r:id="rId4"/>
    <p:sldLayoutId id="2147493462" r:id="rId5"/>
    <p:sldLayoutId id="214749346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Vurderingsplakat – 1. trinn</a:t>
            </a:r>
            <a:endParaRPr lang="nb-NO" sz="3600" b="1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63824" y="1183916"/>
            <a:ext cx="3726014" cy="1943858"/>
          </a:xfrm>
        </p:spPr>
        <p:txBody>
          <a:bodyPr>
            <a:normAutofit lnSpcReduction="10000"/>
          </a:bodyPr>
          <a:lstStyle/>
          <a:p>
            <a:r>
              <a:rPr lang="nb-NO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Passkontroll</a:t>
            </a:r>
          </a:p>
          <a:p>
            <a:r>
              <a:rPr lang="nb-NO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Trafikkort</a:t>
            </a:r>
          </a:p>
          <a:p>
            <a:r>
              <a:rPr lang="nb-NO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Kameratvurdering</a:t>
            </a:r>
          </a:p>
          <a:p>
            <a:r>
              <a:rPr lang="nb-NO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Individuelle mål</a:t>
            </a:r>
            <a:endParaRPr lang="nb-NO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562" y="3393128"/>
            <a:ext cx="1466850" cy="1200150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396" y="1272038"/>
            <a:ext cx="2714324" cy="212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Vurderingsplakat – </a:t>
            </a:r>
            <a:r>
              <a:rPr lang="nb-NO" sz="3600" b="1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2. </a:t>
            </a:r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trinn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72990" y="1287415"/>
            <a:ext cx="3992462" cy="3394472"/>
          </a:xfrm>
        </p:spPr>
        <p:txBody>
          <a:bodyPr/>
          <a:lstStyle/>
          <a:p>
            <a:r>
              <a:rPr lang="nb-NO" dirty="0" smtClean="0">
                <a:latin typeface="Century Gothic" panose="020B0502020202020204" pitchFamily="34" charset="0"/>
              </a:rPr>
              <a:t>Passkontroll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Trafikkort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Kameratvurdering 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Individuelle mål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Sjekkliste</a:t>
            </a:r>
            <a:endParaRPr lang="nb-NO" dirty="0">
              <a:latin typeface="Century Gothic" panose="020B0502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25" y="3356795"/>
            <a:ext cx="1466850" cy="1200150"/>
          </a:xfr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646" y="1198973"/>
            <a:ext cx="2685448" cy="215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Vurderingsplakat – </a:t>
            </a:r>
            <a:r>
              <a:rPr lang="nb-NO" sz="3600" b="1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3. </a:t>
            </a:r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trinn</a:t>
            </a:r>
            <a:endParaRPr lang="nb-NO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72990" y="1287415"/>
            <a:ext cx="3647291" cy="3394472"/>
          </a:xfrm>
        </p:spPr>
        <p:txBody>
          <a:bodyPr>
            <a:normAutofit/>
          </a:bodyPr>
          <a:lstStyle/>
          <a:p>
            <a:r>
              <a:rPr lang="nb-NO" dirty="0" smtClean="0">
                <a:latin typeface="Century Gothic" panose="020B0502020202020204" pitchFamily="34" charset="0"/>
              </a:rPr>
              <a:t>Passkontroll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Trafikkort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Læringspartner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Kameratvurdering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Individuelle mål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Sjekkliste</a:t>
            </a:r>
          </a:p>
          <a:p>
            <a:endParaRPr lang="nb-NO" dirty="0">
              <a:latin typeface="Century Gothic" panose="020B0502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562" y="3368906"/>
            <a:ext cx="1466850" cy="1200150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017" y="1237208"/>
            <a:ext cx="2791325" cy="213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Vurderingsplakat – </a:t>
            </a:r>
            <a:r>
              <a:rPr lang="nb-NO" sz="3600" b="1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4. </a:t>
            </a:r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trinn</a:t>
            </a:r>
            <a:endParaRPr lang="nb-NO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72990" y="1287415"/>
            <a:ext cx="3792626" cy="3394472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entury Gothic" panose="020B0502020202020204" pitchFamily="34" charset="0"/>
              </a:rPr>
              <a:t>Sjekk inn/</a:t>
            </a:r>
            <a:r>
              <a:rPr lang="nb-NO" dirty="0" smtClean="0">
                <a:latin typeface="Century Gothic" panose="020B0502020202020204" pitchFamily="34" charset="0"/>
              </a:rPr>
              <a:t>ut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Trafikkort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Læringspartner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Kameratvurdering</a:t>
            </a:r>
          </a:p>
          <a:p>
            <a:r>
              <a:rPr lang="nb-NO" dirty="0">
                <a:latin typeface="Century Gothic" panose="020B0502020202020204" pitchFamily="34" charset="0"/>
              </a:rPr>
              <a:t>Individuelle </a:t>
            </a:r>
            <a:r>
              <a:rPr lang="nb-NO" dirty="0" smtClean="0">
                <a:latin typeface="Century Gothic" panose="020B0502020202020204" pitchFamily="34" charset="0"/>
              </a:rPr>
              <a:t>mål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Sjekkliste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Vurderingsskjema - selvvurdering</a:t>
            </a:r>
            <a:endParaRPr lang="nb-NO" dirty="0">
              <a:latin typeface="Century Gothic" panose="020B0502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562" y="3314406"/>
            <a:ext cx="1466850" cy="1200150"/>
          </a:xfr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494" y="1005234"/>
            <a:ext cx="2792653" cy="219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Vurderingsplakat – </a:t>
            </a:r>
            <a:r>
              <a:rPr lang="nb-NO" sz="3600" b="1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5. </a:t>
            </a:r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trinn</a:t>
            </a:r>
            <a:endParaRPr lang="nb-NO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72989" y="1287415"/>
            <a:ext cx="3768403" cy="3394472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entury Gothic" panose="020B0502020202020204" pitchFamily="34" charset="0"/>
              </a:rPr>
              <a:t>Sjekk inn/</a:t>
            </a:r>
            <a:r>
              <a:rPr lang="nb-NO" dirty="0" smtClean="0">
                <a:latin typeface="Century Gothic" panose="020B0502020202020204" pitchFamily="34" charset="0"/>
              </a:rPr>
              <a:t>ut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Trafikkort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Læringspartner</a:t>
            </a:r>
            <a:endParaRPr lang="nb-NO" dirty="0">
              <a:latin typeface="Century Gothic" panose="020B0502020202020204" pitchFamily="34" charset="0"/>
            </a:endParaRPr>
          </a:p>
          <a:p>
            <a:r>
              <a:rPr lang="nb-NO" dirty="0" smtClean="0">
                <a:latin typeface="Century Gothic" panose="020B0502020202020204" pitchFamily="34" charset="0"/>
              </a:rPr>
              <a:t>Kameratvurdering</a:t>
            </a:r>
          </a:p>
          <a:p>
            <a:r>
              <a:rPr lang="nb-NO" dirty="0">
                <a:latin typeface="Century Gothic" panose="020B0502020202020204" pitchFamily="34" charset="0"/>
              </a:rPr>
              <a:t>Individuelle </a:t>
            </a:r>
            <a:r>
              <a:rPr lang="nb-NO" dirty="0" smtClean="0">
                <a:latin typeface="Century Gothic" panose="020B0502020202020204" pitchFamily="34" charset="0"/>
              </a:rPr>
              <a:t>mål</a:t>
            </a:r>
            <a:endParaRPr lang="nb-NO" dirty="0">
              <a:latin typeface="Century Gothic" panose="020B0502020202020204" pitchFamily="34" charset="0"/>
            </a:endParaRPr>
          </a:p>
          <a:p>
            <a:r>
              <a:rPr lang="nb-NO" dirty="0">
                <a:latin typeface="Century Gothic" panose="020B0502020202020204" pitchFamily="34" charset="0"/>
              </a:rPr>
              <a:t>Sjekkliste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Vurderingsskjema – elev-lærer</a:t>
            </a:r>
            <a:endParaRPr lang="nb-NO" dirty="0">
              <a:latin typeface="Century Gothic" panose="020B0502020202020204" pitchFamily="34" charset="0"/>
            </a:endParaRPr>
          </a:p>
          <a:p>
            <a:endParaRPr lang="nb-NO" dirty="0">
              <a:latin typeface="Century Gothic" panose="020B0502020202020204" pitchFamily="34" charset="0"/>
            </a:endParaRP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13" y="3356795"/>
            <a:ext cx="1466850" cy="1200150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102" y="1029457"/>
            <a:ext cx="2956157" cy="216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Vurderingsplakat – </a:t>
            </a:r>
            <a:r>
              <a:rPr lang="nb-NO" sz="3600" b="1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6. </a:t>
            </a:r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trinn</a:t>
            </a:r>
            <a:endParaRPr lang="nb-NO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72988" y="1287415"/>
            <a:ext cx="4664289" cy="3394472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entury Gothic" panose="020B0502020202020204" pitchFamily="34" charset="0"/>
              </a:rPr>
              <a:t>Sjekk inn/</a:t>
            </a:r>
            <a:r>
              <a:rPr lang="nb-NO" dirty="0" smtClean="0">
                <a:latin typeface="Century Gothic" panose="020B0502020202020204" pitchFamily="34" charset="0"/>
              </a:rPr>
              <a:t>ut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Trafikkort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Læringspartner</a:t>
            </a:r>
            <a:endParaRPr lang="nb-NO" dirty="0">
              <a:latin typeface="Century Gothic" panose="020B0502020202020204" pitchFamily="34" charset="0"/>
            </a:endParaRPr>
          </a:p>
          <a:p>
            <a:r>
              <a:rPr lang="nb-NO" dirty="0">
                <a:latin typeface="Century Gothic" panose="020B0502020202020204" pitchFamily="34" charset="0"/>
              </a:rPr>
              <a:t>Kameratvurdering</a:t>
            </a:r>
          </a:p>
          <a:p>
            <a:r>
              <a:rPr lang="nb-NO" dirty="0">
                <a:latin typeface="Century Gothic" panose="020B0502020202020204" pitchFamily="34" charset="0"/>
              </a:rPr>
              <a:t>Individuelle </a:t>
            </a:r>
            <a:r>
              <a:rPr lang="nb-NO" dirty="0" smtClean="0">
                <a:latin typeface="Century Gothic" panose="020B0502020202020204" pitchFamily="34" charset="0"/>
              </a:rPr>
              <a:t>mål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Sjekkliste</a:t>
            </a:r>
            <a:endParaRPr lang="nb-NO" dirty="0">
              <a:latin typeface="Century Gothic" panose="020B0502020202020204" pitchFamily="34" charset="0"/>
            </a:endParaRPr>
          </a:p>
          <a:p>
            <a:r>
              <a:rPr lang="nb-NO" dirty="0" smtClean="0">
                <a:latin typeface="Century Gothic" panose="020B0502020202020204" pitchFamily="34" charset="0"/>
              </a:rPr>
              <a:t>Vurderingsskjema – elev-kamerat</a:t>
            </a:r>
            <a:endParaRPr lang="nb-NO" dirty="0">
              <a:latin typeface="Century Gothic" panose="020B0502020202020204" pitchFamily="34" charset="0"/>
            </a:endParaRPr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562" y="3344684"/>
            <a:ext cx="1466850" cy="1200150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890" y="1037952"/>
            <a:ext cx="269475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9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Vurderingsplakat – </a:t>
            </a:r>
            <a:r>
              <a:rPr lang="nb-NO" sz="3600" b="1" dirty="0" smtClean="0">
                <a:latin typeface="Century Gothic" panose="020B0502020202020204" pitchFamily="34" charset="0"/>
                <a:cs typeface="Courier New" panose="02070309020205020404" pitchFamily="49" charset="0"/>
              </a:rPr>
              <a:t>7. </a:t>
            </a:r>
            <a:r>
              <a:rPr lang="nb-NO" sz="3600" b="1" dirty="0">
                <a:latin typeface="Century Gothic" panose="020B0502020202020204" pitchFamily="34" charset="0"/>
                <a:cs typeface="Courier New" panose="02070309020205020404" pitchFamily="49" charset="0"/>
              </a:rPr>
              <a:t>trinn</a:t>
            </a:r>
            <a:endParaRPr lang="nb-NO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72990" y="1287415"/>
            <a:ext cx="3750236" cy="3394472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entury Gothic" panose="020B0502020202020204" pitchFamily="34" charset="0"/>
              </a:rPr>
              <a:t>Sjekk inn/</a:t>
            </a:r>
            <a:r>
              <a:rPr lang="nb-NO" dirty="0" smtClean="0">
                <a:latin typeface="Century Gothic" panose="020B0502020202020204" pitchFamily="34" charset="0"/>
              </a:rPr>
              <a:t>ut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Trafikkort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Læringspartner</a:t>
            </a:r>
            <a:endParaRPr lang="nb-NO" dirty="0">
              <a:latin typeface="Century Gothic" panose="020B0502020202020204" pitchFamily="34" charset="0"/>
            </a:endParaRPr>
          </a:p>
          <a:p>
            <a:r>
              <a:rPr lang="nb-NO" dirty="0">
                <a:latin typeface="Century Gothic" panose="020B0502020202020204" pitchFamily="34" charset="0"/>
              </a:rPr>
              <a:t>Kameratvurdering</a:t>
            </a:r>
          </a:p>
          <a:p>
            <a:r>
              <a:rPr lang="nb-NO" dirty="0">
                <a:latin typeface="Century Gothic" panose="020B0502020202020204" pitchFamily="34" charset="0"/>
              </a:rPr>
              <a:t>Individuelle </a:t>
            </a:r>
            <a:r>
              <a:rPr lang="nb-NO" dirty="0" smtClean="0">
                <a:latin typeface="Century Gothic" panose="020B0502020202020204" pitchFamily="34" charset="0"/>
              </a:rPr>
              <a:t>mål</a:t>
            </a:r>
          </a:p>
          <a:p>
            <a:r>
              <a:rPr lang="nb-NO" dirty="0" smtClean="0">
                <a:latin typeface="Century Gothic" panose="020B0502020202020204" pitchFamily="34" charset="0"/>
              </a:rPr>
              <a:t>Sjekkliste</a:t>
            </a:r>
            <a:endParaRPr lang="nb-NO" dirty="0">
              <a:latin typeface="Century Gothic" panose="020B0502020202020204" pitchFamily="34" charset="0"/>
            </a:endParaRPr>
          </a:p>
          <a:p>
            <a:r>
              <a:rPr lang="nb-NO" dirty="0" smtClean="0">
                <a:latin typeface="Century Gothic" panose="020B0502020202020204" pitchFamily="34" charset="0"/>
              </a:rPr>
              <a:t>Vurderingsskjema – elev-foresatte</a:t>
            </a:r>
            <a:endParaRPr lang="nb-NO" dirty="0">
              <a:latin typeface="Century Gothic" panose="020B0502020202020204" pitchFamily="34" charset="0"/>
            </a:endParaRPr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536" y="3356795"/>
            <a:ext cx="1466850" cy="1200150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23" y="1070795"/>
            <a:ext cx="287036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1739235F5A5F4AA3596B3766D1BBE2" ma:contentTypeVersion="2" ma:contentTypeDescription="Opprett et nytt dokument." ma:contentTypeScope="" ma:versionID="905e883fb729e44e1794204cfe39a756">
  <xsd:schema xmlns:xsd="http://www.w3.org/2001/XMLSchema" xmlns:xs="http://www.w3.org/2001/XMLSchema" xmlns:p="http://schemas.microsoft.com/office/2006/metadata/properties" xmlns:ns2="8d9a71b3-3320-41bd-bb38-291b9b560c0a" targetNamespace="http://schemas.microsoft.com/office/2006/metadata/properties" ma:root="true" ma:fieldsID="236ba5312290352a08eaaaa338aa577d" ns2:_="">
    <xsd:import namespace="8d9a71b3-3320-41bd-bb38-291b9b560c0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a71b3-3320-41bd-bb38-291b9b560c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d9a71b3-3320-41bd-bb38-291b9b560c0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46F94F7-3B27-49FC-95EB-CA96EA38C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9a71b3-3320-41bd-bb38-291b9b560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925</TotalTime>
  <Words>97</Words>
  <Application>Microsoft Office PowerPoint</Application>
  <PresentationFormat>Skjermfremvisning (16:9)</PresentationFormat>
  <Paragraphs>50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Office Theme</vt:lpstr>
      <vt:lpstr>Vurderingsplakat – 1. trinn</vt:lpstr>
      <vt:lpstr>Vurderingsplakat – 2. trinn</vt:lpstr>
      <vt:lpstr>Vurderingsplakat – 3. trinn</vt:lpstr>
      <vt:lpstr>Vurderingsplakat – 4. trinn</vt:lpstr>
      <vt:lpstr>Vurderingsplakat – 5. trinn</vt:lpstr>
      <vt:lpstr>Vurderingsplakat – 6. trinn</vt:lpstr>
      <vt:lpstr>Vurderingsplakat – 7. trinn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Robert Bering</cp:lastModifiedBy>
  <cp:revision>55</cp:revision>
  <dcterms:created xsi:type="dcterms:W3CDTF">2010-04-12T23:12:02Z</dcterms:created>
  <dcterms:modified xsi:type="dcterms:W3CDTF">2019-12-18T12:16:05Z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0x0101004A1739235F5A5F4AA3596B3766D1BBE2</vt:lpwstr>
  </property>
</Properties>
</file>